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5" r:id="rId7"/>
    <p:sldId id="263" r:id="rId8"/>
    <p:sldId id="266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our Name" initials="YN" lastIdx="1" clrIdx="0"/>
  <p:cmAuthor id="1" name="F" initials="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2DC40-4347-4356-ADFF-4CFD9FBFB319}" type="datetimeFigureOut">
              <a:rPr lang="fr-FR" smtClean="0"/>
              <a:t>22/03/2011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38747-BC94-4638-B7FB-C5A180EFFA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35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Votre nom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CDCE4-CCE5-4CBC-94AB-DB4A0AF3D761}" type="slidenum">
              <a:rPr lang="en-US" altLang="en-US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9243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676400"/>
            <a:ext cx="39243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Votre nom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5E08-D435-4C3D-B793-37DCC78D48AD}" type="slidenum">
              <a:rPr lang="en-US" altLang="en-US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Sports Ultra </a:t>
            </a:r>
            <a:r>
              <a:rPr lang="fr-CA" dirty="0" err="1" smtClean="0"/>
              <a:t>inc.</a:t>
            </a:r>
            <a:endParaRPr lang="fr-CA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Rapport sur la technologie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3471">
        <p14:ripple/>
      </p:transition>
    </mc:Choice>
    <mc:Fallback xmlns="">
      <p:transition spd="slow" advClick="0" advTm="13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mtClean="0"/>
              <a:t>État des nouvelles technologies</a:t>
            </a:r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Sports Ultra</a:t>
            </a:r>
          </a:p>
          <a:p>
            <a:pPr lvl="1"/>
            <a:r>
              <a:rPr lang="fr-CA" dirty="0" smtClean="0"/>
              <a:t>Maillots pour cyclistes et nageurs</a:t>
            </a:r>
          </a:p>
          <a:p>
            <a:pPr lvl="1"/>
            <a:r>
              <a:rPr lang="fr-CA" dirty="0" smtClean="0"/>
              <a:t>Atténue la résistance</a:t>
            </a:r>
          </a:p>
          <a:p>
            <a:r>
              <a:rPr lang="fr-CA" dirty="0" smtClean="0"/>
              <a:t>Planche à neige, génération IV</a:t>
            </a:r>
          </a:p>
          <a:p>
            <a:pPr lvl="1"/>
            <a:r>
              <a:rPr lang="fr-CA" dirty="0" smtClean="0"/>
              <a:t>Conception flexible</a:t>
            </a:r>
          </a:p>
          <a:p>
            <a:pPr lvl="1"/>
            <a:r>
              <a:rPr lang="fr-CA" dirty="0" smtClean="0"/>
              <a:t>Caractéristiques techniques (top secret)</a:t>
            </a:r>
          </a:p>
          <a:p>
            <a:r>
              <a:rPr lang="fr-CA" dirty="0" smtClean="0"/>
              <a:t>Surf sur terre</a:t>
            </a:r>
          </a:p>
          <a:p>
            <a:pPr lvl="1"/>
            <a:r>
              <a:rPr lang="fr-CA" dirty="0" smtClean="0"/>
              <a:t>Essais d’équipement pour le printemps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Votre nom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Maillots Sports Ultra</a:t>
            </a:r>
            <a:endParaRPr lang="fr-C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76400"/>
            <a:ext cx="4251330" cy="4419600"/>
          </a:xfrm>
        </p:spPr>
        <p:txBody>
          <a:bodyPr/>
          <a:lstStyle/>
          <a:p>
            <a:r>
              <a:rPr lang="fr-CA" sz="2600" dirty="0" smtClean="0"/>
              <a:t>Suivi technique</a:t>
            </a:r>
          </a:p>
          <a:p>
            <a:pPr lvl="1"/>
            <a:r>
              <a:rPr lang="fr-CA" sz="2200" dirty="0" smtClean="0"/>
              <a:t>Test chimique terminé (P1)</a:t>
            </a:r>
          </a:p>
          <a:p>
            <a:pPr lvl="1"/>
            <a:r>
              <a:rPr lang="fr-CA" sz="2200" dirty="0" smtClean="0"/>
              <a:t>Rapport sur les défaillances initiales disponible</a:t>
            </a:r>
          </a:p>
          <a:p>
            <a:pPr lvl="1"/>
            <a:r>
              <a:rPr lang="fr-CA" sz="2200" dirty="0" smtClean="0"/>
              <a:t>Tests d’endurance en cours (F2)</a:t>
            </a:r>
            <a:endParaRPr lang="fr-CA" sz="2200" dirty="0"/>
          </a:p>
        </p:txBody>
      </p:sp>
      <p:pic>
        <p:nvPicPr>
          <p:cNvPr id="3099" name="Picture 27" descr="C:\Documents and Settings\Owner\Local Settings\Temporary Internet Files\Content.IE5\KPSZOJKV\MCj0363110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1799" y="2078019"/>
            <a:ext cx="3140118" cy="1970377"/>
          </a:xfrm>
          <a:prstGeom prst="rect">
            <a:avLst/>
          </a:prstGeom>
          <a:noFill/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Votre nom</a:t>
            </a:r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 Sports Ultra</a:t>
            </a:r>
            <a:endParaRPr lang="fr-CA" dirty="0"/>
          </a:p>
        </p:txBody>
      </p:sp>
      <p:graphicFrame>
        <p:nvGraphicFramePr>
          <p:cNvPr id="5462" name="Group 3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305334"/>
              </p:ext>
            </p:extLst>
          </p:nvPr>
        </p:nvGraphicFramePr>
        <p:xfrm>
          <a:off x="609600" y="2133600"/>
          <a:ext cx="8001000" cy="2438400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2000250"/>
                <a:gridCol w="2000250"/>
                <a:gridCol w="2000250"/>
                <a:gridCol w="2000250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Tests</a:t>
                      </a:r>
                      <a:endParaRPr kumimoji="0" lang="fr-CA" sz="25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Modèle de production</a:t>
                      </a:r>
                      <a:endParaRPr kumimoji="0" lang="fr-CA" sz="2500" b="1" i="0" u="none" strike="noStrike" cap="none" normalizeH="0" baseline="0" noProof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Vérification des normes</a:t>
                      </a:r>
                      <a:endParaRPr kumimoji="0" lang="fr-CA" sz="25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Rapport G2</a:t>
                      </a:r>
                      <a:endParaRPr kumimoji="0" lang="fr-CA" sz="2500" b="1" i="0" u="none" strike="noStrike" cap="none" normalizeH="0" baseline="0" noProof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6 semaines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2 semaines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D’ici 30 jours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Terminé et classé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31" descr="00065229"/>
          <p:cNvPicPr>
            <a:picLocks noChangeAspect="1" noChangeArrowheads="1"/>
          </p:cNvPicPr>
          <p:nvPr/>
        </p:nvPicPr>
        <p:blipFill>
          <a:blip r:embed="rId4">
            <a:duotone>
              <a:srgbClr val="EEECE1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2843808" y="1700808"/>
            <a:ext cx="548640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Planche Génération IV 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71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Suivi de la technologie</a:t>
            </a:r>
          </a:p>
          <a:p>
            <a:pPr lvl="1"/>
            <a:r>
              <a:rPr lang="fr-CA" dirty="0" smtClean="0"/>
              <a:t>Phase de tests (P3) en cours</a:t>
            </a:r>
          </a:p>
          <a:p>
            <a:pPr lvl="2"/>
            <a:r>
              <a:rPr lang="fr-CA" dirty="0" smtClean="0"/>
              <a:t>Tests de laminage A-1 à A-4 terminés</a:t>
            </a:r>
          </a:p>
          <a:p>
            <a:pPr lvl="2"/>
            <a:r>
              <a:rPr lang="fr-CA" dirty="0" smtClean="0"/>
              <a:t>Tests de planche A-1 et A-2 en cours</a:t>
            </a:r>
          </a:p>
          <a:p>
            <a:pPr lvl="2"/>
            <a:r>
              <a:rPr lang="fr-CA" dirty="0" smtClean="0"/>
              <a:t>Conception des fixations : en cours</a:t>
            </a:r>
          </a:p>
          <a:p>
            <a:pPr lvl="1"/>
            <a:r>
              <a:rPr lang="fr-CA" dirty="0" smtClean="0"/>
              <a:t>Étude de marché en cours</a:t>
            </a:r>
          </a:p>
          <a:p>
            <a:pPr lvl="2"/>
            <a:r>
              <a:rPr lang="fr-CA" dirty="0" smtClean="0"/>
              <a:t>Rapport prévu à la fin du mois</a:t>
            </a:r>
          </a:p>
          <a:p>
            <a:pPr lvl="1"/>
            <a:r>
              <a:rPr lang="fr-CA" dirty="0" smtClean="0"/>
              <a:t>Révision du cycle de développement en cours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Votre nom</a:t>
            </a:r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Surf sur terre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8" name="Rectangle 1027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32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Phase d’essais (P1) en cours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Tests du laminage A-1 à A-4 terminés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Tests de la planche A-1 et A-2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Conception des fixations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Essais de la voile terminés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Étude de marché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Rapport prévu à la fin du mois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Révision du cycle de développement </a:t>
            </a:r>
            <a:br>
              <a:rPr kumimoji="0" lang="fr-CA" sz="2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en cours</a:t>
            </a:r>
            <a:endParaRPr kumimoji="0" lang="fr-CA" sz="28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2" descr="C:\Users\Beta Machine\AppData\Local\Microsoft\Windows\Temporary Internet Files\Content.IE5\E4RZ6KZC\MC90029981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988840"/>
            <a:ext cx="2652417" cy="428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Votre nom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33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Questions</a:t>
            </a:r>
            <a:endParaRPr lang="fr-CA"/>
          </a:p>
        </p:txBody>
      </p:sp>
      <p:sp>
        <p:nvSpPr>
          <p:cNvPr id="9267" name="Rectangle 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Développement</a:t>
            </a:r>
          </a:p>
          <a:p>
            <a:r>
              <a:rPr lang="fr-CA" dirty="0" smtClean="0"/>
              <a:t>Essais</a:t>
            </a:r>
          </a:p>
          <a:p>
            <a:r>
              <a:rPr lang="fr-CA" dirty="0" smtClean="0"/>
              <a:t>Mise en marché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Votre nom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Trouvé par l’Inspecteur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Propriétés de document</a:t>
            </a:r>
          </a:p>
          <a:p>
            <a:r>
              <a:rPr lang="fr-CA" dirty="0" smtClean="0"/>
              <a:t>1 objet hors diapositive</a:t>
            </a:r>
          </a:p>
          <a:p>
            <a:r>
              <a:rPr lang="fr-CA" dirty="0" smtClean="0"/>
              <a:t>Notes de présentation</a:t>
            </a:r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019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475</TotalTime>
  <Words>240</Words>
  <Application>Microsoft Office PowerPoint</Application>
  <PresentationFormat>Affichage à l'écran (4:3)</PresentationFormat>
  <Paragraphs>65</Paragraphs>
  <Slides>8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Technique</vt:lpstr>
      <vt:lpstr>Sports Ultra inc.</vt:lpstr>
      <vt:lpstr>État des nouvelles technologies</vt:lpstr>
      <vt:lpstr>Maillots Sports Ultra</vt:lpstr>
      <vt:lpstr>État de Sports Ultra</vt:lpstr>
      <vt:lpstr>Planche Génération IV  </vt:lpstr>
      <vt:lpstr>Présentation PowerPoint</vt:lpstr>
      <vt:lpstr>Questions</vt:lpstr>
      <vt:lpstr>Trouvé par l’Inspecteur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 Ultra, Inc.</dc:title>
  <dc:creator>Michèle Simond</dc:creator>
  <cp:lastModifiedBy>Michèle Simond</cp:lastModifiedBy>
  <cp:revision>24</cp:revision>
  <dcterms:created xsi:type="dcterms:W3CDTF">2007-04-22T15:07:45Z</dcterms:created>
  <dcterms:modified xsi:type="dcterms:W3CDTF">2011-03-22T17:30:10Z</dcterms:modified>
</cp:coreProperties>
</file>